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FF"/>
    <a:srgbClr val="FFCCFF"/>
    <a:srgbClr val="66CCFF"/>
    <a:srgbClr val="FFCCCC"/>
    <a:srgbClr val="0000FF"/>
    <a:srgbClr val="00CC66"/>
    <a:srgbClr val="66FF33"/>
    <a:srgbClr val="FFCC66"/>
    <a:srgbClr val="66FF6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1410" y="-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11/1/2020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11/1/2020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11/1/2020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11/1/2020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11/1/2020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11/1/2020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11/1/2020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11/1/2020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11/1/2020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11/1/2020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11/1/2020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C6678-E612-4EAE-8893-EDEB37C4E514}" type="datetimeFigureOut">
              <a:rPr lang="en-US" smtClean="0"/>
              <a:pPr/>
              <a:t>11/1/2020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364649841"/>
              </p:ext>
            </p:extLst>
          </p:nvPr>
        </p:nvGraphicFramePr>
        <p:xfrm>
          <a:off x="0" y="1427397"/>
          <a:ext cx="9144000" cy="5322328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901202"/>
                <a:gridCol w="1422070"/>
                <a:gridCol w="2182744"/>
                <a:gridCol w="1561017"/>
                <a:gridCol w="1306749"/>
                <a:gridCol w="1770218"/>
              </a:tblGrid>
              <a:tr h="904974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THỨ</a:t>
                      </a:r>
                      <a:endParaRPr lang="en-US" sz="20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CC66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NGÀY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20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CC66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CANH</a:t>
                      </a:r>
                      <a:endParaRPr lang="en-US" sz="20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CC66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MẶN</a:t>
                      </a:r>
                      <a:endParaRPr lang="en-US" sz="20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CC66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TRÁNG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MIỆNG</a:t>
                      </a:r>
                      <a:endParaRPr lang="en-US" sz="20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CC66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XẾ</a:t>
                      </a:r>
                      <a:endParaRPr lang="en-US" sz="20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CC66">
                        <a:alpha val="40000"/>
                      </a:srgbClr>
                    </a:solidFill>
                  </a:tcPr>
                </a:tc>
              </a:tr>
              <a:tr h="802758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HAI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2/11/2020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Chua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giá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thơm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cà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chua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cá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lóc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40000"/>
                        <a:lumOff val="6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Thịt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kho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nấm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rơm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40000"/>
                        <a:lumOff val="6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Thanh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long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40000"/>
                        <a:lumOff val="6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Cháo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tôm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thịt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bí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đỏ</a:t>
                      </a:r>
                      <a:endParaRPr lang="en-US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Sữa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Grow IQ </a:t>
                      </a:r>
                      <a:endParaRPr lang="en-US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  <a:alpha val="60000"/>
                      </a:schemeClr>
                    </a:solidFill>
                  </a:tcPr>
                </a:tc>
              </a:tr>
              <a:tr h="836741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BA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3/11/2020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Cải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ngọt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thịt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nạc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/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40000"/>
                        <a:lumOff val="6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Tôm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thịt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xào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bông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cải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40000"/>
                        <a:lumOff val="6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Chuối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cau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40000"/>
                        <a:lumOff val="6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Nui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sao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thịt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gà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endParaRPr lang="en-US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Sữa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Grow IQ </a:t>
                      </a:r>
                      <a:endParaRPr lang="en-US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  <a:alpha val="60000"/>
                      </a:schemeClr>
                    </a:solidFill>
                  </a:tcPr>
                </a:tc>
              </a:tr>
              <a:tr h="836741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TƯ</a:t>
                      </a:r>
                      <a:endParaRPr lang="en-US" sz="18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4/11/2020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Khoai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mỡ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thịt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nạc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Cá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chiên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sốt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chua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ngọt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/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Đu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đủ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Hủ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tiếu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nam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vang</a:t>
                      </a:r>
                      <a:endParaRPr lang="en-US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Sữa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Grow IQ </a:t>
                      </a:r>
                      <a:endParaRPr lang="en-US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</a:tr>
              <a:tr h="881674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NĂM</a:t>
                      </a:r>
                      <a:endParaRPr lang="en-US" sz="18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5/11/2020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Cải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thảo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mực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tôm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tươi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Thịt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nấu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pa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tê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Dưa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hấu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Bún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riêu</a:t>
                      </a:r>
                      <a:endParaRPr lang="en-US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Sữa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Grow IQ</a:t>
                      </a:r>
                      <a:endParaRPr lang="en-US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</a:tr>
              <a:tr h="881674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SÁU</a:t>
                      </a:r>
                      <a:endParaRPr lang="en-US" sz="18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6/11/2020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Đậu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hủ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hẹ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tôm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tươi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Cà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ri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Gà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Chuối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cau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Bánh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mì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cua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phô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mai</a:t>
                      </a:r>
                      <a:endParaRPr lang="en-US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</a:t>
                      </a:r>
                      <a:r>
                        <a:rPr lang="en-US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Sữa</a:t>
                      </a:r>
                      <a:r>
                        <a:rPr lang="en-US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Grow IQ </a:t>
                      </a:r>
                      <a:endParaRPr lang="en-US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5" name="Picture 4" descr="logo-truong-be-ngoan-tr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14400" y="381000"/>
            <a:ext cx="923614" cy="9144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295400" y="0"/>
            <a:ext cx="6248400" cy="1219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THỰC ĐƠN TUẦN </a:t>
            </a:r>
            <a:r>
              <a:rPr lang="en-US" sz="2800" b="1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2800" b="1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THÁNG </a:t>
            </a:r>
            <a:r>
              <a:rPr lang="en-US" sz="2800" b="1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endParaRPr lang="en-US" sz="2800" b="1" i="1" dirty="0" smtClean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0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TỪ: </a:t>
            </a:r>
            <a:r>
              <a:rPr lang="en-US" sz="20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2/11/2020 </a:t>
            </a:r>
            <a:r>
              <a:rPr lang="en-US" sz="20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ĐẾN </a:t>
            </a:r>
            <a:r>
              <a:rPr lang="en-US" sz="20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0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/11/2020</a:t>
            </a:r>
            <a:endParaRPr lang="en-US" sz="20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" name="AutoShape 2" descr="Premium Vector | Chef kids cartoon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" name="Picture 2" descr="C:\Users\BaoQuynh\Desktop\hình load\86270799-illustration-of-a-kid-girl-wearing-baking-uniform-and-surrounded-by-baking-goods-and-tool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0400" y="0"/>
            <a:ext cx="1472345" cy="1371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132</Words>
  <Application>Microsoft Office PowerPoint</Application>
  <PresentationFormat>On-screen Show (4:3)</PresentationFormat>
  <Paragraphs>43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 Ban Tru</dc:creator>
  <cp:lastModifiedBy>BaoQuynh</cp:lastModifiedBy>
  <cp:revision>23</cp:revision>
  <dcterms:created xsi:type="dcterms:W3CDTF">2020-05-18T06:04:51Z</dcterms:created>
  <dcterms:modified xsi:type="dcterms:W3CDTF">2020-11-01T03:40:28Z</dcterms:modified>
</cp:coreProperties>
</file>